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310" r:id="rId12"/>
    <p:sldId id="288" r:id="rId13"/>
    <p:sldId id="260" r:id="rId14"/>
    <p:sldId id="268" r:id="rId15"/>
    <p:sldId id="258" r:id="rId16"/>
    <p:sldId id="257" r:id="rId17"/>
    <p:sldId id="272" r:id="rId18"/>
    <p:sldId id="273" r:id="rId19"/>
    <p:sldId id="314" r:id="rId20"/>
    <p:sldId id="259" r:id="rId21"/>
    <p:sldId id="284" r:id="rId22"/>
    <p:sldId id="307" r:id="rId23"/>
    <p:sldId id="274" r:id="rId24"/>
    <p:sldId id="289" r:id="rId25"/>
    <p:sldId id="276" r:id="rId26"/>
    <p:sldId id="282" r:id="rId27"/>
    <p:sldId id="295" r:id="rId28"/>
    <p:sldId id="275" r:id="rId29"/>
    <p:sldId id="261" r:id="rId30"/>
    <p:sldId id="277" r:id="rId31"/>
    <p:sldId id="308" r:id="rId32"/>
    <p:sldId id="281" r:id="rId33"/>
    <p:sldId id="287" r:id="rId34"/>
    <p:sldId id="286" r:id="rId35"/>
    <p:sldId id="278" r:id="rId36"/>
    <p:sldId id="283" r:id="rId37"/>
    <p:sldId id="285" r:id="rId38"/>
    <p:sldId id="296" r:id="rId39"/>
    <p:sldId id="279" r:id="rId40"/>
    <p:sldId id="291" r:id="rId41"/>
    <p:sldId id="292" r:id="rId42"/>
    <p:sldId id="293" r:id="rId43"/>
    <p:sldId id="298" r:id="rId44"/>
    <p:sldId id="294" r:id="rId45"/>
    <p:sldId id="297" r:id="rId46"/>
    <p:sldId id="299" r:id="rId47"/>
    <p:sldId id="300" r:id="rId48"/>
    <p:sldId id="309" r:id="rId49"/>
    <p:sldId id="303" r:id="rId50"/>
    <p:sldId id="304" r:id="rId51"/>
    <p:sldId id="305" r:id="rId52"/>
    <p:sldId id="301" r:id="rId53"/>
    <p:sldId id="306" r:id="rId54"/>
    <p:sldId id="311" r:id="rId55"/>
    <p:sldId id="312" r:id="rId56"/>
    <p:sldId id="313" r:id="rId57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2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D4323-7FAF-41AA-8C68-F4552552DDDF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94CB9-373B-4FD9-B4F0-F3821EA3E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25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492160"/>
      </p:ext>
    </p:extLst>
  </p:cSld>
  <p:clrMapOvr>
    <a:masterClrMapping/>
  </p:clrMapOvr>
  <p:transition spd="slow" advClick="0" advTm="4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471367"/>
      </p:ext>
    </p:extLst>
  </p:cSld>
  <p:clrMapOvr>
    <a:masterClrMapping/>
  </p:clrMapOvr>
  <p:transition spd="slow" advClick="0" advTm="4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319355"/>
      </p:ext>
    </p:extLst>
  </p:cSld>
  <p:clrMapOvr>
    <a:masterClrMapping/>
  </p:clrMapOvr>
  <p:transition spd="slow" advClick="0" advTm="4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549488"/>
      </p:ext>
    </p:extLst>
  </p:cSld>
  <p:clrMapOvr>
    <a:masterClrMapping/>
  </p:clrMapOvr>
  <p:transition spd="slow" advClick="0" advTm="4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611083"/>
      </p:ext>
    </p:extLst>
  </p:cSld>
  <p:clrMapOvr>
    <a:masterClrMapping/>
  </p:clrMapOvr>
  <p:transition spd="slow" advClick="0" advTm="4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557166"/>
      </p:ext>
    </p:extLst>
  </p:cSld>
  <p:clrMapOvr>
    <a:masterClrMapping/>
  </p:clrMapOvr>
  <p:transition spd="slow" advClick="0" advTm="4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521854"/>
      </p:ext>
    </p:extLst>
  </p:cSld>
  <p:clrMapOvr>
    <a:masterClrMapping/>
  </p:clrMapOvr>
  <p:transition spd="slow" advClick="0" advTm="4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735032"/>
      </p:ext>
    </p:extLst>
  </p:cSld>
  <p:clrMapOvr>
    <a:masterClrMapping/>
  </p:clrMapOvr>
  <p:transition spd="slow" advClick="0" advTm="4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09241"/>
      </p:ext>
    </p:extLst>
  </p:cSld>
  <p:clrMapOvr>
    <a:masterClrMapping/>
  </p:clrMapOvr>
  <p:transition spd="slow" advClick="0" advTm="4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957251"/>
      </p:ext>
    </p:extLst>
  </p:cSld>
  <p:clrMapOvr>
    <a:masterClrMapping/>
  </p:clrMapOvr>
  <p:transition spd="slow" advClick="0" advTm="4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431125"/>
      </p:ext>
    </p:extLst>
  </p:cSld>
  <p:clrMapOvr>
    <a:masterClrMapping/>
  </p:clrMapOvr>
  <p:transition spd="slow" advClick="0" advTm="4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320C3-54F4-495F-93AE-7C7DE48B58F4}" type="datetimeFigureOut">
              <a:rPr lang="de-DE" smtClean="0"/>
              <a:t>12.12.2019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B884B-3DE4-43E5-96EC-C0D0881349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8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4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90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42" Type="http://schemas.openxmlformats.org/officeDocument/2006/relationships/image" Target="../media/image93.png"/><Relationship Id="rId47" Type="http://schemas.openxmlformats.org/officeDocument/2006/relationships/image" Target="../media/image98.png"/><Relationship Id="rId50" Type="http://schemas.openxmlformats.org/officeDocument/2006/relationships/image" Target="../media/image101.png"/><Relationship Id="rId55" Type="http://schemas.openxmlformats.org/officeDocument/2006/relationships/image" Target="../media/image106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9" Type="http://schemas.openxmlformats.org/officeDocument/2006/relationships/image" Target="../media/image80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40" Type="http://schemas.openxmlformats.org/officeDocument/2006/relationships/image" Target="../media/image91.png"/><Relationship Id="rId45" Type="http://schemas.openxmlformats.org/officeDocument/2006/relationships/image" Target="../media/image96.png"/><Relationship Id="rId53" Type="http://schemas.openxmlformats.org/officeDocument/2006/relationships/image" Target="../media/image104.png"/><Relationship Id="rId5" Type="http://schemas.openxmlformats.org/officeDocument/2006/relationships/image" Target="../media/image56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6.png"/><Relationship Id="rId43" Type="http://schemas.openxmlformats.org/officeDocument/2006/relationships/image" Target="../media/image94.png"/><Relationship Id="rId48" Type="http://schemas.openxmlformats.org/officeDocument/2006/relationships/image" Target="../media/image99.png"/><Relationship Id="rId56" Type="http://schemas.openxmlformats.org/officeDocument/2006/relationships/image" Target="../media/image107.png"/><Relationship Id="rId8" Type="http://schemas.openxmlformats.org/officeDocument/2006/relationships/image" Target="../media/image59.png"/><Relationship Id="rId51" Type="http://schemas.openxmlformats.org/officeDocument/2006/relationships/image" Target="../media/image102.png"/><Relationship Id="rId3" Type="http://schemas.openxmlformats.org/officeDocument/2006/relationships/image" Target="../media/image54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38" Type="http://schemas.openxmlformats.org/officeDocument/2006/relationships/image" Target="../media/image89.png"/><Relationship Id="rId46" Type="http://schemas.openxmlformats.org/officeDocument/2006/relationships/image" Target="../media/image97.png"/><Relationship Id="rId20" Type="http://schemas.openxmlformats.org/officeDocument/2006/relationships/image" Target="../media/image71.png"/><Relationship Id="rId41" Type="http://schemas.openxmlformats.org/officeDocument/2006/relationships/image" Target="../media/image92.png"/><Relationship Id="rId54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49" Type="http://schemas.openxmlformats.org/officeDocument/2006/relationships/image" Target="../media/image100.png"/><Relationship Id="rId57" Type="http://schemas.openxmlformats.org/officeDocument/2006/relationships/image" Target="../media/image108.png"/><Relationship Id="rId10" Type="http://schemas.openxmlformats.org/officeDocument/2006/relationships/image" Target="../media/image61.png"/><Relationship Id="rId31" Type="http://schemas.openxmlformats.org/officeDocument/2006/relationships/image" Target="../media/image82.png"/><Relationship Id="rId44" Type="http://schemas.openxmlformats.org/officeDocument/2006/relationships/image" Target="../media/image95.png"/><Relationship Id="rId52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474793" y="1178264"/>
            <a:ext cx="54374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5400" dirty="0" smtClean="0">
              <a:latin typeface="Balloon" pitchFamily="2" charset="0"/>
            </a:endParaRPr>
          </a:p>
          <a:p>
            <a:r>
              <a:rPr lang="de-DE" sz="8800" dirty="0" smtClean="0">
                <a:latin typeface="Balloon" pitchFamily="2" charset="0"/>
              </a:rPr>
              <a:t>Theater </a:t>
            </a:r>
          </a:p>
          <a:p>
            <a:r>
              <a:rPr lang="de-DE" sz="8800" dirty="0" smtClean="0">
                <a:latin typeface="Balloon" pitchFamily="2" charset="0"/>
              </a:rPr>
              <a:t>    Gruppe</a:t>
            </a:r>
            <a:endParaRPr lang="de-DE" sz="8800" dirty="0">
              <a:latin typeface="Balloon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57289" y="347267"/>
            <a:ext cx="4698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Comic Sans MS" panose="030F0702030302020204" pitchFamily="66" charset="0"/>
              </a:rPr>
              <a:t>40 Jahre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572094" y="5230434"/>
            <a:ext cx="4698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latin typeface="Comic Sans MS" panose="030F0702030302020204" pitchFamily="66" charset="0"/>
              </a:rPr>
              <a:t>1979 - 2019</a:t>
            </a:r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54538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2 Die goldene Schinkenwurst am Ban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0" y="0"/>
            <a:ext cx="1016519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019070" y="19665"/>
            <a:ext cx="217293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Comic Sans MS" panose="030F0702030302020204" pitchFamily="66" charset="0"/>
              </a:rPr>
              <a:t>2012</a:t>
            </a:r>
          </a:p>
          <a:p>
            <a:endParaRPr lang="de-DE" sz="3200" dirty="0" smtClean="0">
              <a:latin typeface="Comic Sans MS" panose="030F0702030302020204" pitchFamily="66" charset="0"/>
            </a:endParaRPr>
          </a:p>
          <a:p>
            <a:r>
              <a:rPr lang="de-DE" sz="3200" dirty="0" smtClean="0">
                <a:latin typeface="Comic Sans MS" panose="030F0702030302020204" pitchFamily="66" charset="0"/>
              </a:rPr>
              <a:t>Die goldene Schinken-wurst am Bande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44541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34" y="0"/>
            <a:ext cx="8910066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3934" y="485686"/>
            <a:ext cx="26235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latin typeface="Comic Sans MS" panose="030F0702030302020204" pitchFamily="66" charset="0"/>
              </a:rPr>
              <a:t>2018</a:t>
            </a:r>
            <a:endParaRPr lang="de-DE" sz="3200" dirty="0">
              <a:latin typeface="Comic Sans MS" panose="030F0702030302020204" pitchFamily="66" charset="0"/>
            </a:endParaRPr>
          </a:p>
          <a:p>
            <a:endParaRPr lang="de-DE" sz="3200" dirty="0">
              <a:latin typeface="Comic Sans MS" panose="030F0702030302020204" pitchFamily="66" charset="0"/>
            </a:endParaRPr>
          </a:p>
          <a:p>
            <a:r>
              <a:rPr lang="de-DE" sz="3200" dirty="0" smtClean="0">
                <a:latin typeface="Comic Sans MS" panose="030F0702030302020204" pitchFamily="66" charset="0"/>
              </a:rPr>
              <a:t>Besuch ist wie Fisch</a:t>
            </a:r>
            <a:endParaRPr lang="de-DE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71771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5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64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Es wurde geschmollt…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54171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232 Waldcamp 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707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917858" y="627404"/>
            <a:ext cx="2998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gelacht!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5068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98 Theater 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0"/>
            <a:ext cx="4608513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064504" y="302939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Es gab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frivoles…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9129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Reim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58187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358187" y="1168178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…den Segen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des Herrn…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70648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Drag-Queen Reim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6" y="0"/>
            <a:ext cx="611187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687988" y="479920"/>
            <a:ext cx="4698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latin typeface="Comic Sans MS" panose="030F0702030302020204" pitchFamily="66" charset="0"/>
              </a:rPr>
              <a:t>…schrilles…</a:t>
            </a:r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0733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Aman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25" y="0"/>
            <a:ext cx="4043363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…Eleganz…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85104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Ani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368" y="0"/>
            <a:ext cx="1064577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436407" y="2705725"/>
            <a:ext cx="27555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…Tränen…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76151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85" y="-8164"/>
            <a:ext cx="10287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7170" y="522220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…Mut…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22053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79 Dudelsack 05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3" y="0"/>
            <a:ext cx="9596437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0"/>
            <a:ext cx="25955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Comic Sans MS" panose="030F0702030302020204" pitchFamily="66" charset="0"/>
              </a:rPr>
              <a:t>1979</a:t>
            </a:r>
          </a:p>
          <a:p>
            <a:endParaRPr lang="de-DE" sz="2400" b="1" dirty="0">
              <a:latin typeface="Comic Sans MS" panose="030F0702030302020204" pitchFamily="66" charset="0"/>
            </a:endParaRPr>
          </a:p>
          <a:p>
            <a:r>
              <a:rPr lang="de-DE" sz="2400" b="1" dirty="0" smtClean="0">
                <a:latin typeface="Comic Sans MS" panose="030F0702030302020204" pitchFamily="66" charset="0"/>
              </a:rPr>
              <a:t>Damit fing alles an:</a:t>
            </a:r>
          </a:p>
          <a:p>
            <a:endParaRPr lang="de-DE" sz="2400" b="1" dirty="0">
              <a:latin typeface="Comic Sans MS" panose="030F0702030302020204" pitchFamily="66" charset="0"/>
            </a:endParaRPr>
          </a:p>
          <a:p>
            <a:r>
              <a:rPr lang="de-DE" sz="2400" b="1" dirty="0" smtClean="0">
                <a:latin typeface="Comic Sans MS" panose="030F0702030302020204" pitchFamily="66" charset="0"/>
              </a:rPr>
              <a:t>Michael Dudelsack als Bürgermeister</a:t>
            </a:r>
            <a:endParaRPr lang="de-DE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581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157 Waldcamp 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752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817246" y="4451250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…ehrliches…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023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32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2115" y="1253613"/>
            <a:ext cx="7521678" cy="50144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9097" y="3508256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…peinliches…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26512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C270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891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555424" y="696229"/>
            <a:ext cx="469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latin typeface="Comic Sans MS" panose="030F0702030302020204" pitchFamily="66" charset="0"/>
              </a:rPr>
              <a:t>…und seltsames!</a:t>
            </a:r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11191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ll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626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494233" y="283275"/>
            <a:ext cx="33929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Es gab </a:t>
            </a:r>
            <a:r>
              <a:rPr lang="de-DE" sz="4000" dirty="0" err="1" smtClean="0">
                <a:latin typeface="Comic Sans MS" panose="030F0702030302020204" pitchFamily="66" charset="0"/>
              </a:rPr>
              <a:t>nen</a:t>
            </a:r>
            <a:r>
              <a:rPr lang="de-DE" sz="4000" dirty="0" smtClean="0">
                <a:latin typeface="Comic Sans MS" panose="030F0702030302020204" pitchFamily="66" charset="0"/>
              </a:rPr>
              <a:t> kleinen Schwips…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06664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5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1139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415575" y="489752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…perfekten </a:t>
            </a:r>
            <a:r>
              <a:rPr lang="de-DE" sz="4000" dirty="0" err="1" smtClean="0">
                <a:latin typeface="Comic Sans MS" panose="030F0702030302020204" pitchFamily="66" charset="0"/>
              </a:rPr>
              <a:t>Genuß</a:t>
            </a:r>
            <a:r>
              <a:rPr lang="de-DE" sz="4000" dirty="0" smtClean="0">
                <a:latin typeface="Comic Sans MS" panose="030F0702030302020204" pitchFamily="66" charset="0"/>
              </a:rPr>
              <a:t>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6106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0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1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…das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gemütliche Bierchen…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73183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6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13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7485" y="1079689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…den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gemeinsamen Sekt…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03753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7458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211988" y="4299453"/>
            <a:ext cx="2458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riesen Räusche!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60269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0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5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5975" y="3144462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Man ist ausgeflippt…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8829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0366 Waldcamp 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5775" y="1143001"/>
            <a:ext cx="6857998" cy="45719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…nutzte spektakuläre Technik…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62785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79 Dudelsack 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0" y="0"/>
            <a:ext cx="9469539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396919" y="194553"/>
            <a:ext cx="27950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Legendär: </a:t>
            </a:r>
          </a:p>
          <a:p>
            <a:endParaRPr lang="de-DE" sz="4000" dirty="0">
              <a:latin typeface="Comic Sans MS" panose="030F0702030302020204" pitchFamily="66" charset="0"/>
            </a:endParaRPr>
          </a:p>
          <a:p>
            <a:r>
              <a:rPr lang="de-DE" sz="4000" dirty="0" smtClean="0">
                <a:latin typeface="Comic Sans MS" panose="030F0702030302020204" pitchFamily="66" charset="0"/>
              </a:rPr>
              <a:t>Hans Schock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als Michael Dudelsack</a:t>
            </a:r>
            <a:endParaRPr lang="de-DE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1853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0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71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62723" y="1010862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…fuhr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unglaubliche Fahrzeuge…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15196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C270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8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lernte sogar das Fliegen!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8947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6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62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Man beherrschte den perfekten Schieber…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698305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52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26" y="-51619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-138490" y="3016642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…genauso wie…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1991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5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458"/>
            <a:ext cx="12192000" cy="61563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12114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…seltsame orientalische Tänze!</a:t>
            </a:r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4417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0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632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976013" y="1502474"/>
            <a:ext cx="32159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Es wurde erwischt…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97188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7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048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633952" y="2871019"/>
            <a:ext cx="4698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</a:t>
            </a:r>
          </a:p>
          <a:p>
            <a:r>
              <a:rPr lang="de-DE" sz="4000" dirty="0">
                <a:latin typeface="Comic Sans MS" panose="030F0702030302020204" pitchFamily="66" charset="0"/>
              </a:rPr>
              <a:t>e</a:t>
            </a:r>
            <a:r>
              <a:rPr lang="de-DE" sz="4000" dirty="0" smtClean="0">
                <a:latin typeface="Comic Sans MS" panose="030F0702030302020204" pitchFamily="66" charset="0"/>
              </a:rPr>
              <a:t>rschreckt.</a:t>
            </a:r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0056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3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773" y="1168196"/>
            <a:ext cx="7009175" cy="46727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334026" y="826932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Es gab das</a:t>
            </a:r>
          </a:p>
          <a:p>
            <a:r>
              <a:rPr lang="de-DE" sz="4000" dirty="0">
                <a:latin typeface="Comic Sans MS" panose="030F0702030302020204" pitchFamily="66" charset="0"/>
              </a:rPr>
              <a:t>e</a:t>
            </a:r>
            <a:r>
              <a:rPr lang="de-DE" sz="4000" dirty="0" smtClean="0">
                <a:latin typeface="Comic Sans MS" panose="030F0702030302020204" pitchFamily="66" charset="0"/>
              </a:rPr>
              <a:t>ingespielte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Team…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4894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883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454904" y="2190733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den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Solisten!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44393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0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97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5639" y="135792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Man hat sich geherzt…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77543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80 Die Pferdeku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08" y="0"/>
            <a:ext cx="963295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1980</a:t>
            </a:r>
          </a:p>
          <a:p>
            <a:endParaRPr lang="de-DE" sz="4000" dirty="0" smtClean="0">
              <a:latin typeface="Comic Sans MS" panose="030F0702030302020204" pitchFamily="66" charset="0"/>
            </a:endParaRPr>
          </a:p>
          <a:p>
            <a:r>
              <a:rPr lang="de-DE" sz="4000" dirty="0" smtClean="0">
                <a:latin typeface="Comic Sans MS" panose="030F0702030302020204" pitchFamily="66" charset="0"/>
              </a:rPr>
              <a:t>Die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Pferdekur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71733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536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906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769536" y="1895765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…geschmust…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2648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54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42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auch mal kräftig gedrückt!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3915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59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04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Es wurde gerauft…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3829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910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664272" y="499585"/>
            <a:ext cx="2862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…gezerrt und…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7922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54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7149" y="4245675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Comic Sans MS" panose="030F0702030302020204" pitchFamily="66" charset="0"/>
              </a:rPr>
              <a:t>…geschlichtet</a:t>
            </a:r>
            <a:r>
              <a:rPr lang="de-DE" sz="4000" dirty="0" smtClean="0">
                <a:latin typeface="Comic Sans MS" panose="030F0702030302020204" pitchFamily="66" charset="0"/>
              </a:rPr>
              <a:t>.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3682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2" y="0"/>
            <a:ext cx="9813822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665110" y="135791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…Mann</a:t>
            </a:r>
          </a:p>
          <a:p>
            <a:r>
              <a:rPr lang="de-DE" sz="4000" dirty="0">
                <a:latin typeface="Comic Sans MS" panose="030F0702030302020204" pitchFamily="66" charset="0"/>
              </a:rPr>
              <a:t>w</a:t>
            </a:r>
            <a:r>
              <a:rPr lang="de-DE" sz="4000" dirty="0" smtClean="0">
                <a:latin typeface="Comic Sans MS" panose="030F0702030302020204" pitchFamily="66" charset="0"/>
              </a:rPr>
              <a:t>ar</a:t>
            </a:r>
          </a:p>
          <a:p>
            <a:r>
              <a:rPr lang="de-DE" sz="4000" dirty="0">
                <a:latin typeface="Comic Sans MS" panose="030F0702030302020204" pitchFamily="66" charset="0"/>
              </a:rPr>
              <a:t>a</a:t>
            </a:r>
            <a:r>
              <a:rPr lang="de-DE" sz="4000" dirty="0" smtClean="0">
                <a:latin typeface="Comic Sans MS" panose="030F0702030302020204" pitchFamily="66" charset="0"/>
              </a:rPr>
              <a:t>ngetan..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0086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52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-148321" y="1423817"/>
            <a:ext cx="4698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Comic Sans MS" panose="030F0702030302020204" pitchFamily="66" charset="0"/>
              </a:rPr>
              <a:t>…sprachlos…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69581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4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596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825639" y="3065804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perplex!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51928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C270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4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996516" y="1610630"/>
            <a:ext cx="2999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Comic Sans MS" panose="030F0702030302020204" pitchFamily="66" charset="0"/>
              </a:rPr>
              <a:t>Beschmiert…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5613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09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…geteert und gefedert…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8798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88 Der scheinheilige Jako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174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581745" y="2607012"/>
            <a:ext cx="2597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Comic Sans MS" panose="030F0702030302020204" pitchFamily="66" charset="0"/>
              </a:rPr>
              <a:t>1988</a:t>
            </a:r>
          </a:p>
          <a:p>
            <a:endParaRPr lang="de-DE" sz="2800" dirty="0" smtClean="0">
              <a:latin typeface="Comic Sans MS" panose="030F0702030302020204" pitchFamily="66" charset="0"/>
            </a:endParaRPr>
          </a:p>
          <a:p>
            <a:r>
              <a:rPr lang="de-DE" sz="2800" dirty="0" smtClean="0">
                <a:latin typeface="Comic Sans MS" panose="030F0702030302020204" pitchFamily="66" charset="0"/>
              </a:rPr>
              <a:t>Der</a:t>
            </a:r>
          </a:p>
          <a:p>
            <a:r>
              <a:rPr lang="de-DE" sz="2800" dirty="0">
                <a:latin typeface="Comic Sans MS" panose="030F0702030302020204" pitchFamily="66" charset="0"/>
              </a:rPr>
              <a:t>s</a:t>
            </a:r>
            <a:r>
              <a:rPr lang="de-DE" sz="2800" dirty="0" smtClean="0">
                <a:latin typeface="Comic Sans MS" panose="030F0702030302020204" pitchFamily="66" charset="0"/>
              </a:rPr>
              <a:t>cheinheilige</a:t>
            </a:r>
          </a:p>
          <a:p>
            <a:r>
              <a:rPr lang="de-DE" sz="2800" dirty="0" smtClean="0">
                <a:latin typeface="Comic Sans MS" panose="030F0702030302020204" pitchFamily="66" charset="0"/>
              </a:rPr>
              <a:t>Jakob</a:t>
            </a:r>
            <a:endParaRPr lang="de-D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2086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Jahresabschlußfeier_Albverein 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25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66310" y="4806114"/>
            <a:ext cx="4698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gewaschen!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15996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10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83" y="0"/>
            <a:ext cx="51435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9433" y="676565"/>
            <a:ext cx="469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Seltsame Verrenkungen…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86458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64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1680" y="0"/>
            <a:ext cx="10287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89665" y="342269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…die 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persönliche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Note…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328000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100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32" y="0"/>
            <a:ext cx="587375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46981" y="4180344"/>
            <a:ext cx="4698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…und außergewöhnliche Hüte!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04422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762248" y="520511"/>
            <a:ext cx="801460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600" b="1" dirty="0" smtClean="0">
                <a:latin typeface="Comic Sans MS" panose="030F0702030302020204" pitchFamily="66" charset="0"/>
              </a:rPr>
              <a:t>40 Jahre!</a:t>
            </a:r>
          </a:p>
          <a:p>
            <a:endParaRPr lang="de-DE" sz="3200" b="1" dirty="0" smtClean="0">
              <a:latin typeface="Comic Sans MS" panose="030F0702030302020204" pitchFamily="66" charset="0"/>
            </a:endParaRPr>
          </a:p>
          <a:p>
            <a:r>
              <a:rPr lang="de-DE" sz="3200" b="1" dirty="0" err="1" smtClean="0">
                <a:latin typeface="Comic Sans MS" panose="030F0702030302020204" pitchFamily="66" charset="0"/>
              </a:rPr>
              <a:t>Soviele</a:t>
            </a:r>
            <a:r>
              <a:rPr lang="de-DE" sz="3200" b="1" dirty="0" smtClean="0">
                <a:latin typeface="Comic Sans MS" panose="030F0702030302020204" pitchFamily="66" charset="0"/>
              </a:rPr>
              <a:t> schöne Stunden!</a:t>
            </a:r>
            <a:endParaRPr lang="de-DE" sz="3200" b="1" dirty="0">
              <a:latin typeface="Comic Sans MS" panose="030F0702030302020204" pitchFamily="66" charset="0"/>
            </a:endParaRPr>
          </a:p>
          <a:p>
            <a:r>
              <a:rPr lang="de-DE" sz="3200" b="1" dirty="0" err="1" smtClean="0">
                <a:latin typeface="Comic Sans MS" panose="030F0702030302020204" pitchFamily="66" charset="0"/>
              </a:rPr>
              <a:t>Soviele</a:t>
            </a:r>
            <a:r>
              <a:rPr lang="de-DE" sz="3200" b="1" dirty="0" smtClean="0">
                <a:latin typeface="Comic Sans MS" panose="030F0702030302020204" pitchFamily="66" charset="0"/>
              </a:rPr>
              <a:t> Erinnerungen an liebe Freunde!</a:t>
            </a:r>
          </a:p>
          <a:p>
            <a:endParaRPr lang="de-DE" sz="3200" b="1" dirty="0">
              <a:latin typeface="Comic Sans MS" panose="030F0702030302020204" pitchFamily="66" charset="0"/>
            </a:endParaRPr>
          </a:p>
          <a:p>
            <a:r>
              <a:rPr lang="de-DE" sz="3200" b="1" dirty="0" smtClean="0">
                <a:latin typeface="Comic Sans MS" panose="030F0702030302020204" pitchFamily="66" charset="0"/>
              </a:rPr>
              <a:t>Vielen, vielen Dank an die Schauspielerinnen und Schauspieler, die Souffleusen, die Techniker, die Friseure, die Requisiteure und alle anderen fleißigen Helfer der…</a:t>
            </a:r>
          </a:p>
          <a:p>
            <a:endParaRPr lang="de-D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52948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70396" y="732731"/>
            <a:ext cx="826771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5400" dirty="0" smtClean="0">
              <a:latin typeface="Balloon" pitchFamily="2" charset="0"/>
            </a:endParaRPr>
          </a:p>
          <a:p>
            <a:r>
              <a:rPr lang="de-DE" sz="11500" dirty="0" smtClean="0">
                <a:latin typeface="Balloon" pitchFamily="2" charset="0"/>
              </a:rPr>
              <a:t>Theater </a:t>
            </a:r>
          </a:p>
          <a:p>
            <a:r>
              <a:rPr lang="de-DE" sz="11500" dirty="0" smtClean="0">
                <a:latin typeface="Balloon" pitchFamily="2" charset="0"/>
              </a:rPr>
              <a:t>    Gruppe</a:t>
            </a:r>
            <a:endParaRPr lang="de-DE" sz="11500" dirty="0">
              <a:latin typeface="Ballo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84535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" y="5690898"/>
            <a:ext cx="3048680" cy="113918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601" y="1091903"/>
            <a:ext cx="3318782" cy="97246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00" y="-9020"/>
            <a:ext cx="3518602" cy="11202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99" y="4100831"/>
            <a:ext cx="1969184" cy="160632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913" y="5666047"/>
            <a:ext cx="981482" cy="11806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69" y="2040600"/>
            <a:ext cx="861831" cy="9138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502" y="3573194"/>
            <a:ext cx="1879827" cy="104826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2298" y="4552845"/>
            <a:ext cx="1117664" cy="117005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7849" y="1132388"/>
            <a:ext cx="1011052" cy="101728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4468" y="4562564"/>
            <a:ext cx="1010248" cy="114459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215" y="4599342"/>
            <a:ext cx="1053989" cy="111295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3566" y="4634644"/>
            <a:ext cx="1022202" cy="121507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3395" y="5849714"/>
            <a:ext cx="2012496" cy="101993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8084" y="5683892"/>
            <a:ext cx="1266136" cy="116277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9623" y="34112"/>
            <a:ext cx="1066584" cy="117324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4469" y="926175"/>
            <a:ext cx="781050" cy="111442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1763" y="-261"/>
            <a:ext cx="1023549" cy="117200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902" y="1294991"/>
            <a:ext cx="1136676" cy="137023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66011" y="2425564"/>
            <a:ext cx="1367280" cy="1503159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4870" y="2925130"/>
            <a:ext cx="886941" cy="1185205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100" y="0"/>
            <a:ext cx="1144873" cy="132488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62279" y="2183653"/>
            <a:ext cx="1244424" cy="145501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9921" y="3163"/>
            <a:ext cx="871890" cy="974821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91008" y="2163503"/>
            <a:ext cx="1333500" cy="1457325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6099" y="2660315"/>
            <a:ext cx="1144873" cy="1437013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35312" y="1046472"/>
            <a:ext cx="907834" cy="1136699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35312" y="-5402"/>
            <a:ext cx="883093" cy="106774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37239" y="0"/>
            <a:ext cx="1072384" cy="129549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38069" y="1269480"/>
            <a:ext cx="875848" cy="992628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20978" y="4631513"/>
            <a:ext cx="1031878" cy="1248573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4518" y="4253137"/>
            <a:ext cx="950518" cy="13293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48369" y="1045713"/>
            <a:ext cx="992219" cy="119402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362234" y="2086017"/>
            <a:ext cx="853263" cy="120816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421209" y="2180040"/>
            <a:ext cx="1897295" cy="245411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532000" y="-5402"/>
            <a:ext cx="1684486" cy="147497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890452" y="3488865"/>
            <a:ext cx="1074593" cy="113347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360233" y="-20878"/>
            <a:ext cx="1141933" cy="1315869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303072" y="5690898"/>
            <a:ext cx="971729" cy="1187669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771943" y="5464604"/>
            <a:ext cx="1323971" cy="1428496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561765" y="1185104"/>
            <a:ext cx="1083601" cy="100196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771943" y="3801194"/>
            <a:ext cx="1431910" cy="1667754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011460" y="4016737"/>
            <a:ext cx="1221831" cy="1398057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056087" y="4613598"/>
            <a:ext cx="1086226" cy="1238064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951816" y="4484600"/>
            <a:ext cx="992454" cy="1222554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789273" y="2382517"/>
            <a:ext cx="1098178" cy="1542922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690456" y="2099972"/>
            <a:ext cx="1169423" cy="980593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1018641" y="5335229"/>
            <a:ext cx="1197845" cy="1547778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266664" y="5610909"/>
            <a:ext cx="1492141" cy="1308327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890431" y="3314379"/>
            <a:ext cx="921600" cy="1194022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825369" y="2088461"/>
            <a:ext cx="986662" cy="1219539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595964" y="1335924"/>
            <a:ext cx="2700401" cy="1049658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845122" y="3515199"/>
            <a:ext cx="1161054" cy="1100346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897008" y="3088814"/>
            <a:ext cx="1010289" cy="1128737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035372" y="2060824"/>
            <a:ext cx="689594" cy="740886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205439" y="2692548"/>
            <a:ext cx="796775" cy="880646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351490" y="3308824"/>
            <a:ext cx="8572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32499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93 Flaschnerei Lotter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101854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-77822" y="3429000"/>
            <a:ext cx="46984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Comic Sans MS" panose="030F0702030302020204" pitchFamily="66" charset="0"/>
              </a:rPr>
              <a:t>1993</a:t>
            </a:r>
          </a:p>
          <a:p>
            <a:endParaRPr lang="de-DE" sz="3200" dirty="0">
              <a:latin typeface="Comic Sans MS" panose="030F0702030302020204" pitchFamily="66" charset="0"/>
            </a:endParaRPr>
          </a:p>
          <a:p>
            <a:r>
              <a:rPr lang="de-DE" sz="3200" dirty="0" err="1" smtClean="0">
                <a:latin typeface="Comic Sans MS" panose="030F0702030302020204" pitchFamily="66" charset="0"/>
              </a:rPr>
              <a:t>Flaschnerei</a:t>
            </a:r>
            <a:endParaRPr lang="de-DE" sz="3200" dirty="0" smtClean="0">
              <a:latin typeface="Comic Sans MS" panose="030F0702030302020204" pitchFamily="66" charset="0"/>
            </a:endParaRPr>
          </a:p>
          <a:p>
            <a:r>
              <a:rPr lang="de-DE" sz="3200" dirty="0" err="1" smtClean="0">
                <a:latin typeface="Comic Sans MS" panose="030F0702030302020204" pitchFamily="66" charset="0"/>
              </a:rPr>
              <a:t>Lotterle</a:t>
            </a:r>
            <a:endParaRPr lang="de-DE" sz="4000" dirty="0" smtClean="0">
              <a:latin typeface="Comic Sans MS" panose="030F0702030302020204" pitchFamily="66" charset="0"/>
            </a:endParaRP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18324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97 Hannes ist der Bes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1913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321046" y="135791"/>
            <a:ext cx="26361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Comic Sans MS" panose="030F0702030302020204" pitchFamily="66" charset="0"/>
              </a:rPr>
              <a:t>1997</a:t>
            </a:r>
          </a:p>
          <a:p>
            <a:endParaRPr lang="de-DE" sz="4000" dirty="0">
              <a:latin typeface="Comic Sans MS" panose="030F0702030302020204" pitchFamily="66" charset="0"/>
            </a:endParaRPr>
          </a:p>
          <a:p>
            <a:r>
              <a:rPr lang="de-DE" sz="4000" dirty="0" smtClean="0">
                <a:latin typeface="Comic Sans MS" panose="030F0702030302020204" pitchFamily="66" charset="0"/>
              </a:rPr>
              <a:t>Hannes</a:t>
            </a:r>
          </a:p>
          <a:p>
            <a:r>
              <a:rPr lang="de-DE" sz="4000" dirty="0">
                <a:latin typeface="Comic Sans MS" panose="030F0702030302020204" pitchFamily="66" charset="0"/>
              </a:rPr>
              <a:t>i</a:t>
            </a:r>
            <a:r>
              <a:rPr lang="de-DE" sz="4000" dirty="0" smtClean="0">
                <a:latin typeface="Comic Sans MS" panose="030F0702030302020204" pitchFamily="66" charset="0"/>
              </a:rPr>
              <a:t>st der</a:t>
            </a:r>
          </a:p>
          <a:p>
            <a:r>
              <a:rPr lang="de-DE" sz="4000" dirty="0" smtClean="0">
                <a:latin typeface="Comic Sans MS" panose="030F0702030302020204" pitchFamily="66" charset="0"/>
              </a:rPr>
              <a:t>Beste</a:t>
            </a:r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56998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01 Dummheit schützt vor Liebe nich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377463" y="3832302"/>
            <a:ext cx="263619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Comic Sans MS" panose="030F0702030302020204" pitchFamily="66" charset="0"/>
              </a:rPr>
              <a:t>2001</a:t>
            </a:r>
          </a:p>
          <a:p>
            <a:endParaRPr lang="de-DE" sz="3600" dirty="0" smtClean="0">
              <a:latin typeface="Comic Sans MS" panose="030F0702030302020204" pitchFamily="66" charset="0"/>
            </a:endParaRPr>
          </a:p>
          <a:p>
            <a:r>
              <a:rPr lang="de-DE" sz="3600" dirty="0" smtClean="0">
                <a:latin typeface="Comic Sans MS" panose="030F0702030302020204" pitchFamily="66" charset="0"/>
              </a:rPr>
              <a:t>Dummheit</a:t>
            </a:r>
          </a:p>
          <a:p>
            <a:r>
              <a:rPr lang="de-DE" sz="3600" dirty="0" smtClean="0">
                <a:latin typeface="Comic Sans MS" panose="030F0702030302020204" pitchFamily="66" charset="0"/>
              </a:rPr>
              <a:t>Schütz vor</a:t>
            </a:r>
          </a:p>
          <a:p>
            <a:r>
              <a:rPr lang="de-DE" sz="3600" dirty="0" smtClean="0">
                <a:latin typeface="Comic Sans MS" panose="030F0702030302020204" pitchFamily="66" charset="0"/>
              </a:rPr>
              <a:t>Liebe nicht</a:t>
            </a: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39177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05 Hände weg vom Internet-OP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820" y="135791"/>
            <a:ext cx="297018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Comic Sans MS" panose="030F0702030302020204" pitchFamily="66" charset="0"/>
              </a:rPr>
              <a:t>2005</a:t>
            </a:r>
          </a:p>
          <a:p>
            <a:endParaRPr lang="de-DE" sz="3200" dirty="0">
              <a:latin typeface="Comic Sans MS" panose="030F0702030302020204" pitchFamily="66" charset="0"/>
            </a:endParaRPr>
          </a:p>
          <a:p>
            <a:r>
              <a:rPr lang="de-DE" sz="3200" dirty="0" smtClean="0">
                <a:latin typeface="Comic Sans MS" panose="030F0702030302020204" pitchFamily="66" charset="0"/>
              </a:rPr>
              <a:t>Hände weg vom Internet - OPA</a:t>
            </a:r>
          </a:p>
          <a:p>
            <a:endParaRPr lang="de-DE" sz="4000" dirty="0" smtClean="0">
              <a:latin typeface="Comic Sans MS" panose="030F0702030302020204" pitchFamily="66" charset="0"/>
            </a:endParaRPr>
          </a:p>
          <a:p>
            <a:endParaRPr lang="de-DE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95483"/>
      </p:ext>
    </p:extLst>
  </p:cSld>
  <p:clrMapOvr>
    <a:masterClrMapping/>
  </p:clrMapOvr>
  <p:transition spd="slow" advClick="0" advTm="6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290</Words>
  <Application>Microsoft Office PowerPoint</Application>
  <PresentationFormat>Breitbild</PresentationFormat>
  <Paragraphs>110</Paragraphs>
  <Slides>56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2" baseType="lpstr">
      <vt:lpstr>Arial</vt:lpstr>
      <vt:lpstr>Balloon</vt:lpstr>
      <vt:lpstr>Calibri</vt:lpstr>
      <vt:lpstr>Calibri Light</vt:lpstr>
      <vt:lpstr>Comic Sans MS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Reiner Mündler</dc:creator>
  <cp:lastModifiedBy>Reiner Mündler</cp:lastModifiedBy>
  <cp:revision>27</cp:revision>
  <dcterms:created xsi:type="dcterms:W3CDTF">2019-12-10T14:39:09Z</dcterms:created>
  <dcterms:modified xsi:type="dcterms:W3CDTF">2019-12-12T21:16:10Z</dcterms:modified>
</cp:coreProperties>
</file>